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B1EFE-9D33-4EE1-9652-6FA724A793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26E3C-233E-4A79-924F-86138F5C8E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2AE79-BA1C-4E4F-8513-B58DF22F1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209E7E-E12C-4210-A761-34DC5C19F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6252D-5262-44D7-A698-113168929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251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5A65D-3370-44CB-9BA2-12175AE681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163235-B051-4DE5-9106-02A3B8FDF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F32145-2B30-42D2-88E3-4CCD0BE11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4CC8B1-AE6A-4C59-8F57-504B4464E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D12CE-8FB6-4626-B600-97DE3ADDB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7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B5A76B-E5DE-45C0-B99E-E65FACDB3A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B83301-4D85-4FAD-9E11-9BD0FC32C0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A45D2-2D48-4C5A-8043-695630167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D041E-BDA1-49A7-8C84-209BDE762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69A12D-A75D-49CF-9D9B-D60876AAF1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7474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B4529-C353-4C77-B03B-B1F4DFC7B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A4E49-6730-42C0-8338-6C7F68A280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776F5-841E-4D9C-BA93-E14035A56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4A698-AC3E-43E0-8C48-55A74F4EC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4EA288-68E7-40D5-AFB7-B090BF8EB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94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E1F8A2-8C7D-4CFE-8D9F-3AAC32EEA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1EFCFD-081C-4800-84EB-BD6245E194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8490-05DB-4E78-9A96-D6E8F6CC8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A59953-FD2D-4EF6-9918-ACB45290A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40815-A0F2-44D4-82E9-AAA1ECEDA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62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EDB02-1072-4C79-9785-A62251434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A7F42-28A3-4C39-B793-3D7FF2D7CF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73AED9-5505-414B-AE58-A5E474593D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04B810-4F21-4BDA-9310-1AE182E84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5D249C-BFD3-4E79-86AE-3CE60F803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2CBA0F-91DD-4897-97C2-CCD4C8ABC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1419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538BF-36DB-43CE-99CD-9B106032E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EAC40-40AA-46E3-9130-E11E8AD65F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A9A4E2-DD40-4D33-9B8C-AD0C81CE9D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EEB946-CEE8-4C93-9F2C-A5572CC28C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330B5B-C0CA-4D4E-BE0A-5F89CF2D996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3C2F6B-4EE7-43B9-B892-F590B22E2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C88B19-B5A5-4F2D-98B7-23F4C7B0F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7D91B6-70DF-4601-8747-74EAE2302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288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CFEA7-94AB-4553-808F-D0CD08862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2AAC6F-0348-4E8D-945F-8B037E32A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5D6F34C-AC36-4718-9872-CE20A7DBC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11F091-7CD5-48F3-BB0F-FAD55A7B4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26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897BE4-05AF-460C-8F70-AD1A4B57E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5EE3F0-1A43-44D1-8C43-588454834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0E65B-D4AC-4AD3-A162-10A891BC3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95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341C2-6498-43A8-9AD0-6938B8B01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0EEB77-FC67-45FC-901E-73AE937E8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CC2030-2811-4965-ABF7-F11767C17A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39B21C-ABB0-44C0-B7DD-25244AADB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F9105-CD05-4A03-98AD-2387C3A79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74BB1-3B52-478F-88F8-6957948B0E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73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2B93B-005D-4270-8450-7AEE7154B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F422A5-C098-4C45-88C5-229C2F0B6A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B4F399-AB93-4398-9B31-506AFE8B83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475D8-FFC0-49D3-8026-EC1128294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A3595D-2070-4256-89F5-FD031487D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9CCFBC-79E6-45CC-82B0-D7CE1984E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141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F3ADF3-8FDC-49CC-9F05-38393A48A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C8C67-092E-4035-BE25-FA6719EB1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5375F-09F1-4603-AC34-D39A925565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0EEE7-DCD7-4606-B775-46BF9D149FBA}" type="datetimeFigureOut">
              <a:rPr lang="en-US" smtClean="0"/>
              <a:t>3/10/2022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7E1546-6C67-4278-B5A7-A29ED9B08E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7713D7-A161-4189-84B9-5AF59F5D24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80BAF-98A4-4E93-AFB1-7DE34EEE71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7987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65B3E-2312-4A2F-8FB0-CFED08088E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3829A6-CF51-4256-9FB0-D0DDB2FC02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766CAFE2-141A-4672-8199-F1F2B3403C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28650"/>
            <a:ext cx="12192000" cy="559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224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08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MARYAM ZULFIQAR</dc:creator>
  <cp:lastModifiedBy>MARYAM ZULFIQAR</cp:lastModifiedBy>
  <cp:revision>1</cp:revision>
  <dcterms:created xsi:type="dcterms:W3CDTF">2022-03-11T05:42:57Z</dcterms:created>
  <dcterms:modified xsi:type="dcterms:W3CDTF">2022-03-11T05:47:08Z</dcterms:modified>
</cp:coreProperties>
</file>

<file path=docProps/thumbnail.jpeg>
</file>